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4975698" cy="4558448"/>
            <a:chOff x="864707" y="944837"/>
            <a:chExt cx="4975698" cy="4558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0668" y="2367776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557" y="4610017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1076428" y="3369624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185</Words>
  <Application>Microsoft Office PowerPoint</Application>
  <PresentationFormat>Widescreen</PresentationFormat>
  <Paragraphs>77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10</cp:revision>
  <dcterms:created xsi:type="dcterms:W3CDTF">2024-01-29T19:49:26Z</dcterms:created>
  <dcterms:modified xsi:type="dcterms:W3CDTF">2024-01-31T20:52:33Z</dcterms:modified>
</cp:coreProperties>
</file>